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sldIdLst>
    <p:sldId id="264" r:id="rId2"/>
    <p:sldId id="257" r:id="rId3"/>
    <p:sldId id="258" r:id="rId4"/>
    <p:sldId id="268" r:id="rId5"/>
    <p:sldId id="259" r:id="rId6"/>
    <p:sldId id="265" r:id="rId7"/>
    <p:sldId id="266" r:id="rId8"/>
    <p:sldId id="270" r:id="rId9"/>
    <p:sldId id="273" r:id="rId10"/>
    <p:sldId id="260" r:id="rId11"/>
    <p:sldId id="269" r:id="rId12"/>
    <p:sldId id="261" r:id="rId13"/>
    <p:sldId id="272" r:id="rId14"/>
    <p:sldId id="271" r:id="rId15"/>
    <p:sldId id="275" r:id="rId16"/>
    <p:sldId id="274" r:id="rId17"/>
    <p:sldId id="276" r:id="rId18"/>
    <p:sldId id="277" r:id="rId19"/>
    <p:sldId id="26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58A"/>
    <a:srgbClr val="02448C"/>
    <a:srgbClr val="2C8FFC"/>
    <a:srgbClr val="F5F3D7"/>
    <a:srgbClr val="2F39FF"/>
    <a:srgbClr val="9BA0FF"/>
    <a:srgbClr val="F2BB4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9C73A8D-E994-4853-A534-75DAEF4C3A47}" type="datetimeFigureOut">
              <a:rPr lang="ko-KR" altLang="en-US" smtClean="0"/>
              <a:pPr/>
              <a:t>2019-08-09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6E2F351-84E6-4775-B11C-988262069B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다리꼴 21"/>
          <p:cNvSpPr/>
          <p:nvPr/>
        </p:nvSpPr>
        <p:spPr>
          <a:xfrm>
            <a:off x="-3348880" y="3573016"/>
            <a:ext cx="7344816" cy="2232248"/>
          </a:xfrm>
          <a:prstGeom prst="trapezoid">
            <a:avLst>
              <a:gd name="adj" fmla="val 51734"/>
            </a:avLst>
          </a:prstGeom>
          <a:solidFill>
            <a:schemeClr val="accent6">
              <a:lumMod val="40000"/>
              <a:lumOff val="6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다리꼴 22"/>
          <p:cNvSpPr/>
          <p:nvPr/>
        </p:nvSpPr>
        <p:spPr>
          <a:xfrm rot="10800000">
            <a:off x="4499992" y="6237312"/>
            <a:ext cx="7704856" cy="1988840"/>
          </a:xfrm>
          <a:prstGeom prst="trapezoid">
            <a:avLst>
              <a:gd name="adj" fmla="val 56565"/>
            </a:avLst>
          </a:prstGeom>
          <a:solidFill>
            <a:srgbClr val="024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다리꼴 19"/>
          <p:cNvSpPr/>
          <p:nvPr/>
        </p:nvSpPr>
        <p:spPr>
          <a:xfrm rot="10800000">
            <a:off x="3347864" y="0"/>
            <a:ext cx="8136904" cy="1412776"/>
          </a:xfrm>
          <a:prstGeom prst="trapezoid">
            <a:avLst>
              <a:gd name="adj" fmla="val 4135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다리꼴 20"/>
          <p:cNvSpPr/>
          <p:nvPr/>
        </p:nvSpPr>
        <p:spPr>
          <a:xfrm>
            <a:off x="-3204864" y="4293096"/>
            <a:ext cx="10873208" cy="2564904"/>
          </a:xfrm>
          <a:prstGeom prst="trapezoid">
            <a:avLst>
              <a:gd name="adj" fmla="val 40282"/>
            </a:avLst>
          </a:prstGeom>
          <a:solidFill>
            <a:srgbClr val="2C8FFC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47664" y="2073042"/>
            <a:ext cx="4491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Pro Gamer Search</a:t>
            </a:r>
            <a:endParaRPr lang="ko-KR" altLang="en-US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19" name="사다리꼴 18"/>
          <p:cNvSpPr/>
          <p:nvPr/>
        </p:nvSpPr>
        <p:spPr>
          <a:xfrm>
            <a:off x="-3132856" y="-99392"/>
            <a:ext cx="9073008" cy="980728"/>
          </a:xfrm>
          <a:prstGeom prst="trapezoid">
            <a:avLst>
              <a:gd name="adj" fmla="val 49023"/>
            </a:avLst>
          </a:prstGeom>
          <a:solidFill>
            <a:srgbClr val="2C8FFC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96336" y="4365104"/>
            <a:ext cx="1188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윤 보 선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이 종 석</a:t>
            </a:r>
            <a:endParaRPr lang="ko-KR" altLang="en-US" sz="2800" dirty="0"/>
          </a:p>
        </p:txBody>
      </p:sp>
      <p:pic>
        <p:nvPicPr>
          <p:cNvPr id="8" name="그림 7" descr="League_of_Legends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369" y="4365104"/>
            <a:ext cx="2738487" cy="1080120"/>
          </a:xfrm>
          <a:prstGeom prst="rect">
            <a:avLst/>
          </a:prstGeom>
          <a:effectLst>
            <a:reflection blurRad="6350" stA="50000" endA="300" endPos="55500" dist="101600" dir="5400000" sy="-100000" algn="bl" rotWithShape="0"/>
          </a:effectLst>
          <a:scene3d>
            <a:camera prst="perspectiveLeft" fov="2400000">
              <a:rot lat="600000" lon="2400000" rev="0"/>
            </a:camera>
            <a:lightRig rig="threePt" dir="t">
              <a:rot lat="0" lon="0" rev="0"/>
            </a:lightRig>
          </a:scene3d>
          <a:sp3d z="31750"/>
        </p:spPr>
      </p:pic>
    </p:spTree>
    <p:extLst>
      <p:ext uri="{BB962C8B-B14F-4D97-AF65-F5344CB8AC3E}">
        <p14:creationId xmlns="" xmlns:p14="http://schemas.microsoft.com/office/powerpoint/2010/main" val="343857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팀명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641" y="1412776"/>
            <a:ext cx="4737415" cy="41044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6136" y="1196752"/>
            <a:ext cx="2664296" cy="4320480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40152" y="2204864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감독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코치 및 선호하는 선수의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이미지 혹은 이름에 링크를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걸어 다음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프로필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화면으로 넘겨주는 기능추가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설명선 2 7"/>
          <p:cNvSpPr/>
          <p:nvPr/>
        </p:nvSpPr>
        <p:spPr>
          <a:xfrm>
            <a:off x="3131840" y="5085184"/>
            <a:ext cx="1224136" cy="288032"/>
          </a:xfrm>
          <a:prstGeom prst="borderCallout2">
            <a:avLst>
              <a:gd name="adj1" fmla="val 44147"/>
              <a:gd name="adj2" fmla="val 234"/>
              <a:gd name="adj3" fmla="val 40346"/>
              <a:gd name="adj4" fmla="val -26003"/>
              <a:gd name="adj5" fmla="val -54395"/>
              <a:gd name="adj6" fmla="val -49246"/>
            </a:avLst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링크추가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67744" y="4509120"/>
            <a:ext cx="576064" cy="43204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47667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4-3.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팀 선수 명단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팀리스트,로고클릭.png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/>
          <a:srcRect b="14761"/>
          <a:stretch>
            <a:fillRect/>
          </a:stretch>
        </p:blipFill>
        <p:spPr>
          <a:xfrm>
            <a:off x="776808" y="2060848"/>
            <a:ext cx="7467600" cy="4392488"/>
          </a:xfrm>
        </p:spPr>
      </p:pic>
      <p:sp>
        <p:nvSpPr>
          <p:cNvPr id="7" name="직사각형 6"/>
          <p:cNvSpPr/>
          <p:nvPr/>
        </p:nvSpPr>
        <p:spPr>
          <a:xfrm>
            <a:off x="755576" y="1196752"/>
            <a:ext cx="7488832" cy="836712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2000" dirty="0" smtClean="0">
                <a:solidFill>
                  <a:schemeClr val="bg1"/>
                </a:solidFill>
              </a:rPr>
              <a:t>Main</a:t>
            </a:r>
            <a:r>
              <a:rPr lang="ko-KR" altLang="en-US" sz="2000" dirty="0" smtClean="0">
                <a:solidFill>
                  <a:schemeClr val="bg1"/>
                </a:solidFill>
              </a:rPr>
              <a:t> 화면에서  </a:t>
            </a:r>
            <a:r>
              <a:rPr lang="en-US" altLang="ko-KR" sz="2000" dirty="0" smtClean="0">
                <a:solidFill>
                  <a:schemeClr val="bg1"/>
                </a:solidFill>
              </a:rPr>
              <a:t>logo</a:t>
            </a:r>
            <a:r>
              <a:rPr lang="ko-KR" altLang="en-US" sz="2000" dirty="0" smtClean="0">
                <a:solidFill>
                  <a:schemeClr val="bg1"/>
                </a:solidFill>
              </a:rPr>
              <a:t>클릭  시 보여지는 화면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8" name="설명선 2(테두리 없음) 7"/>
          <p:cNvSpPr/>
          <p:nvPr/>
        </p:nvSpPr>
        <p:spPr>
          <a:xfrm>
            <a:off x="4572000" y="4869160"/>
            <a:ext cx="2160240" cy="50405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24163"/>
              <a:gd name="adj5" fmla="val -53791"/>
              <a:gd name="adj6" fmla="val -32999"/>
            </a:avLst>
          </a:prstGeom>
          <a:solidFill>
            <a:schemeClr val="tx1">
              <a:alpha val="61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 시 프로필로 이동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선수프로필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7" y="1443636"/>
            <a:ext cx="4752528" cy="40735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6136" y="1196752"/>
            <a:ext cx="2664296" cy="4320480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선호하는 선수의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프로필을 보거나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잘못 들어간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logo</a:t>
            </a:r>
            <a:r>
              <a:rPr lang="ko-KR" altLang="en-US" dirty="0" smtClean="0">
                <a:solidFill>
                  <a:schemeClr val="bg1"/>
                </a:solidFill>
              </a:rPr>
              <a:t>를 눌러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MAIN</a:t>
            </a:r>
            <a:r>
              <a:rPr lang="ko-KR" altLang="en-US" dirty="0" smtClean="0">
                <a:solidFill>
                  <a:schemeClr val="bg1"/>
                </a:solidFill>
              </a:rPr>
              <a:t>으로 돌아가기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7" name="설명선 1 6"/>
          <p:cNvSpPr/>
          <p:nvPr/>
        </p:nvSpPr>
        <p:spPr>
          <a:xfrm>
            <a:off x="2267744" y="1556792"/>
            <a:ext cx="2520280" cy="288032"/>
          </a:xfrm>
          <a:prstGeom prst="borderCallout1">
            <a:avLst>
              <a:gd name="adj1" fmla="val 609"/>
              <a:gd name="adj2" fmla="val -40"/>
              <a:gd name="adj3" fmla="val 88312"/>
              <a:gd name="adj4" fmla="val -38333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링크 </a:t>
            </a:r>
            <a:r>
              <a:rPr lang="en-US" altLang="ko-KR" dirty="0" smtClean="0">
                <a:solidFill>
                  <a:schemeClr val="bg1"/>
                </a:solidFill>
              </a:rPr>
              <a:t>: MAIN</a:t>
            </a:r>
            <a:r>
              <a:rPr lang="ko-KR" altLang="en-US" dirty="0" smtClean="0">
                <a:solidFill>
                  <a:schemeClr val="bg1"/>
                </a:solidFill>
              </a:rPr>
              <a:t>주소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476672"/>
            <a:ext cx="3227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4-4.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선수 프로필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선수프로필.png"/>
          <p:cNvPicPr>
            <a:picLocks noChangeAspect="1"/>
          </p:cNvPicPr>
          <p:nvPr/>
        </p:nvPicPr>
        <p:blipFill>
          <a:blip r:embed="rId2" cstate="print"/>
          <a:srcRect b="15000"/>
          <a:stretch>
            <a:fillRect/>
          </a:stretch>
        </p:blipFill>
        <p:spPr>
          <a:xfrm>
            <a:off x="323528" y="620688"/>
            <a:ext cx="8172400" cy="489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476672"/>
            <a:ext cx="6328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4-5.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검색 기능 및 선수 </a:t>
            </a:r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DB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리스트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pic>
        <p:nvPicPr>
          <p:cNvPr id="9" name="그림 8" descr="선수검색.png"/>
          <p:cNvPicPr>
            <a:picLocks noChangeAspect="1"/>
          </p:cNvPicPr>
          <p:nvPr/>
        </p:nvPicPr>
        <p:blipFill>
          <a:blip r:embed="rId2" cstate="print"/>
          <a:srcRect l="19256" t="5858" r="1884" b="13601"/>
          <a:stretch>
            <a:fillRect/>
          </a:stretch>
        </p:blipFill>
        <p:spPr>
          <a:xfrm>
            <a:off x="611560" y="1628800"/>
            <a:ext cx="4104456" cy="2880320"/>
          </a:xfrm>
          <a:prstGeom prst="rect">
            <a:avLst/>
          </a:prstGeom>
        </p:spPr>
      </p:pic>
      <p:pic>
        <p:nvPicPr>
          <p:cNvPr id="10" name="그림 9" descr="선수DB2.png"/>
          <p:cNvPicPr>
            <a:picLocks noChangeAspect="1"/>
          </p:cNvPicPr>
          <p:nvPr/>
        </p:nvPicPr>
        <p:blipFill>
          <a:blip r:embed="rId3" cstate="print"/>
          <a:srcRect l="18900" r="21251" b="25801"/>
          <a:stretch>
            <a:fillRect/>
          </a:stretch>
        </p:blipFill>
        <p:spPr>
          <a:xfrm>
            <a:off x="4932040" y="2636912"/>
            <a:ext cx="3613986" cy="2520280"/>
          </a:xfrm>
          <a:prstGeom prst="rect">
            <a:avLst/>
          </a:prstGeom>
        </p:spPr>
      </p:pic>
      <p:sp>
        <p:nvSpPr>
          <p:cNvPr id="11" name="설명선 1 10"/>
          <p:cNvSpPr/>
          <p:nvPr/>
        </p:nvSpPr>
        <p:spPr>
          <a:xfrm>
            <a:off x="5508104" y="1484784"/>
            <a:ext cx="2016224" cy="360040"/>
          </a:xfrm>
          <a:prstGeom prst="borderCallout1">
            <a:avLst>
              <a:gd name="adj1" fmla="val 18750"/>
              <a:gd name="adj2" fmla="val -8333"/>
              <a:gd name="adj3" fmla="val 35779"/>
              <a:gd name="adj4" fmla="val -447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찾고 싶은 선수 타이핑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4-6.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관리자 권한 기능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pic>
        <p:nvPicPr>
          <p:cNvPr id="3" name="그림 2" descr="관리자일때 버튼보이기1.png"/>
          <p:cNvPicPr>
            <a:picLocks noChangeAspect="1"/>
          </p:cNvPicPr>
          <p:nvPr/>
        </p:nvPicPr>
        <p:blipFill>
          <a:blip r:embed="rId2" cstate="print"/>
          <a:srcRect r="16354"/>
          <a:stretch>
            <a:fillRect/>
          </a:stretch>
        </p:blipFill>
        <p:spPr>
          <a:xfrm>
            <a:off x="467544" y="1196752"/>
            <a:ext cx="4176089" cy="2808312"/>
          </a:xfrm>
          <a:prstGeom prst="rect">
            <a:avLst/>
          </a:prstGeom>
        </p:spPr>
      </p:pic>
      <p:pic>
        <p:nvPicPr>
          <p:cNvPr id="4" name="그림 3" descr="관리자일때 버튼보이기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715432"/>
            <a:ext cx="4032448" cy="244987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979712" y="3212976"/>
            <a:ext cx="1152128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5877272"/>
            <a:ext cx="1152128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6" idx="6"/>
            <a:endCxn id="15" idx="1"/>
          </p:cNvCxnSpPr>
          <p:nvPr/>
        </p:nvCxnSpPr>
        <p:spPr>
          <a:xfrm>
            <a:off x="3131840" y="3356992"/>
            <a:ext cx="576064" cy="720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hape 11"/>
          <p:cNvCxnSpPr>
            <a:stCxn id="7" idx="6"/>
            <a:endCxn id="15" idx="3"/>
          </p:cNvCxnSpPr>
          <p:nvPr/>
        </p:nvCxnSpPr>
        <p:spPr>
          <a:xfrm flipV="1">
            <a:off x="3131840" y="3429000"/>
            <a:ext cx="2088232" cy="2592288"/>
          </a:xfrm>
          <a:prstGeom prst="bentConnector3">
            <a:avLst>
              <a:gd name="adj1" fmla="val 11094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707904" y="3284984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관리자 로그인 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0" name="그림 19" descr="선수프로필.png"/>
          <p:cNvPicPr>
            <a:picLocks noChangeAspect="1"/>
          </p:cNvPicPr>
          <p:nvPr/>
        </p:nvPicPr>
        <p:blipFill>
          <a:blip r:embed="rId4" cstate="print"/>
          <a:srcRect l="23790" t="16250" r="25105" b="45000"/>
          <a:stretch>
            <a:fillRect/>
          </a:stretch>
        </p:blipFill>
        <p:spPr>
          <a:xfrm>
            <a:off x="4932040" y="980728"/>
            <a:ext cx="3618983" cy="2088232"/>
          </a:xfrm>
          <a:prstGeom prst="rect">
            <a:avLst/>
          </a:prstGeom>
        </p:spPr>
      </p:pic>
      <p:sp>
        <p:nvSpPr>
          <p:cNvPr id="27" name="설명선 1 26"/>
          <p:cNvSpPr/>
          <p:nvPr/>
        </p:nvSpPr>
        <p:spPr>
          <a:xfrm>
            <a:off x="6372200" y="4005064"/>
            <a:ext cx="1872208" cy="504056"/>
          </a:xfrm>
          <a:prstGeom prst="borderCallout1">
            <a:avLst>
              <a:gd name="adj1" fmla="val -3926"/>
              <a:gd name="adj2" fmla="val 51700"/>
              <a:gd name="adj3" fmla="val -231421"/>
              <a:gd name="adj4" fmla="val 191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유저 로그인 시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게시판 리스트.png"/>
          <p:cNvPicPr>
            <a:picLocks noChangeAspect="1"/>
          </p:cNvPicPr>
          <p:nvPr/>
        </p:nvPicPr>
        <p:blipFill>
          <a:blip r:embed="rId2" cstate="print"/>
          <a:srcRect l="1341" t="28261" r="772" b="30435"/>
          <a:stretch>
            <a:fillRect/>
          </a:stretch>
        </p:blipFill>
        <p:spPr>
          <a:xfrm>
            <a:off x="251520" y="1196752"/>
            <a:ext cx="5256584" cy="1368152"/>
          </a:xfrm>
          <a:prstGeom prst="rect">
            <a:avLst/>
          </a:prstGeom>
        </p:spPr>
      </p:pic>
      <p:pic>
        <p:nvPicPr>
          <p:cNvPr id="4" name="그림 3" descr="게시판 글보이기.png"/>
          <p:cNvPicPr>
            <a:picLocks noChangeAspect="1"/>
          </p:cNvPicPr>
          <p:nvPr/>
        </p:nvPicPr>
        <p:blipFill>
          <a:blip r:embed="rId3" cstate="print"/>
          <a:srcRect l="2810" t="18486" b="7976"/>
          <a:stretch>
            <a:fillRect/>
          </a:stretch>
        </p:blipFill>
        <p:spPr>
          <a:xfrm>
            <a:off x="251520" y="4930199"/>
            <a:ext cx="5040560" cy="1739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560" y="476672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4-7.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게시판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pic>
        <p:nvPicPr>
          <p:cNvPr id="6" name="그림 5" descr="게시판글쓰기.png"/>
          <p:cNvPicPr>
            <a:picLocks noChangeAspect="1"/>
          </p:cNvPicPr>
          <p:nvPr/>
        </p:nvPicPr>
        <p:blipFill>
          <a:blip r:embed="rId4" cstate="print"/>
          <a:srcRect l="26250" t="17778" r="27500" b="31111"/>
          <a:stretch>
            <a:fillRect/>
          </a:stretch>
        </p:blipFill>
        <p:spPr>
          <a:xfrm>
            <a:off x="1187624" y="2492896"/>
            <a:ext cx="3706847" cy="230425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6136" y="2204864"/>
            <a:ext cx="2664296" cy="3312368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사용자가 로그인 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자유게시판의 글쓰기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권한이 생기며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사용자간의 소통공간을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사용할수있게</a:t>
            </a:r>
            <a:r>
              <a:rPr lang="ko-KR" altLang="en-US" dirty="0" smtClean="0">
                <a:solidFill>
                  <a:schemeClr val="bg1"/>
                </a:solidFill>
              </a:rPr>
              <a:t> 제작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190808_1432080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862" y="1340768"/>
            <a:ext cx="7697522" cy="5487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476672"/>
            <a:ext cx="33233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5.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생성된 테이블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192665"/>
            <a:ext cx="66967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800" dirty="0" smtClean="0"/>
              <a:t>Data Base - Oracle </a:t>
            </a:r>
            <a:r>
              <a:rPr lang="en-US" altLang="ko" sz="2800" dirty="0" smtClean="0"/>
              <a:t>11.2.0</a:t>
            </a:r>
            <a:endParaRPr lang="en-US" altLang="ko" sz="2800" dirty="0" smtClean="0"/>
          </a:p>
          <a:p>
            <a:endParaRPr lang="ko" altLang="en-US" sz="2800" dirty="0" smtClean="0"/>
          </a:p>
          <a:p>
            <a:r>
              <a:rPr lang="en-US" altLang="ko" sz="2800" dirty="0" smtClean="0"/>
              <a:t>CSS - Visual Studio Code - 1.36.insider</a:t>
            </a:r>
          </a:p>
          <a:p>
            <a:endParaRPr lang="en-US" altLang="ko" sz="2800" dirty="0" smtClean="0"/>
          </a:p>
          <a:p>
            <a:r>
              <a:rPr lang="en-US" altLang="ko" sz="2800" dirty="0" err="1" smtClean="0"/>
              <a:t>Mybatis</a:t>
            </a:r>
            <a:r>
              <a:rPr lang="en-US" altLang="ko" sz="2800" smtClean="0"/>
              <a:t> 3.5.1</a:t>
            </a:r>
            <a:endParaRPr lang="en-US" altLang="ko" sz="2800" smtClean="0"/>
          </a:p>
          <a:p>
            <a:endParaRPr lang="ko" altLang="en-US" sz="2800" dirty="0" smtClean="0"/>
          </a:p>
          <a:p>
            <a:r>
              <a:rPr lang="en-US" altLang="ko" sz="2800" dirty="0" smtClean="0"/>
              <a:t>Server – </a:t>
            </a:r>
            <a:r>
              <a:rPr lang="en-US" altLang="ko" sz="2800" dirty="0" err="1" smtClean="0"/>
              <a:t>Aphache</a:t>
            </a:r>
            <a:r>
              <a:rPr lang="en-US" altLang="ko" sz="2800" dirty="0" smtClean="0"/>
              <a:t> Tomcat 9.0</a:t>
            </a:r>
          </a:p>
          <a:p>
            <a:r>
              <a:rPr lang="ko" altLang="en-US" sz="2800" dirty="0" smtClean="0"/>
              <a:t/>
            </a:r>
            <a:br>
              <a:rPr lang="ko" altLang="en-US" sz="2800" dirty="0" smtClean="0"/>
            </a:br>
            <a:r>
              <a:rPr lang="en-US" altLang="ko" sz="2800" dirty="0" smtClean="0"/>
              <a:t>Spring Tool Suite 3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76672"/>
            <a:ext cx="4456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6.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사용된 프로그램 정보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="" xmlns:a16="http://schemas.microsoft.com/office/drawing/2014/main" id="{F894E50A-4488-4E00-A873-E159DF5BBB80}"/>
              </a:ext>
            </a:extLst>
          </p:cNvPr>
          <p:cNvGrpSpPr/>
          <p:nvPr/>
        </p:nvGrpSpPr>
        <p:grpSpPr>
          <a:xfrm>
            <a:off x="-150402" y="44624"/>
            <a:ext cx="2274130" cy="2655091"/>
            <a:chOff x="1122732" y="1619791"/>
            <a:chExt cx="4183433" cy="3663180"/>
          </a:xfrm>
        </p:grpSpPr>
        <p:pic>
          <p:nvPicPr>
            <p:cNvPr id="6" name="그래픽 5" descr="눈꽃">
              <a:extLst>
                <a:ext uri="{FF2B5EF4-FFF2-40B4-BE49-F238E27FC236}">
                  <a16:creationId xmlns="" xmlns:a16="http://schemas.microsoft.com/office/drawing/2014/main" id="{B5569521-E58A-4218-8468-D2F2CF14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778973">
              <a:off x="1122732" y="2290907"/>
              <a:ext cx="2992064" cy="2992064"/>
            </a:xfrm>
            <a:prstGeom prst="rect">
              <a:avLst/>
            </a:prstGeom>
          </p:spPr>
        </p:pic>
        <p:pic>
          <p:nvPicPr>
            <p:cNvPr id="7" name="그래픽 6" descr="눈꽃">
              <a:extLst>
                <a:ext uri="{FF2B5EF4-FFF2-40B4-BE49-F238E27FC236}">
                  <a16:creationId xmlns="" xmlns:a16="http://schemas.microsoft.com/office/drawing/2014/main" id="{E1F3EBEF-07EE-48AC-B64E-B11888D0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73225">
              <a:off x="2798015" y="1619791"/>
              <a:ext cx="1779351" cy="1779351"/>
            </a:xfrm>
            <a:prstGeom prst="rect">
              <a:avLst/>
            </a:prstGeom>
          </p:spPr>
        </p:pic>
        <p:pic>
          <p:nvPicPr>
            <p:cNvPr id="8" name="그래픽 7" descr="눈꽃">
              <a:extLst>
                <a:ext uri="{FF2B5EF4-FFF2-40B4-BE49-F238E27FC236}">
                  <a16:creationId xmlns="" xmlns:a16="http://schemas.microsoft.com/office/drawing/2014/main" id="{C9C6363A-83C4-4B09-9F2E-1C5C9DBCB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07122">
              <a:off x="3526814" y="2688717"/>
              <a:ext cx="1779351" cy="1779351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5468A68B-02FB-4118-8F04-C717FBE0F35E}"/>
              </a:ext>
            </a:extLst>
          </p:cNvPr>
          <p:cNvSpPr/>
          <p:nvPr/>
        </p:nvSpPr>
        <p:spPr>
          <a:xfrm>
            <a:off x="7524328" y="4437112"/>
            <a:ext cx="2278855" cy="3038473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0A672BAC-4EBD-456F-B957-276632D892A6}"/>
              </a:ext>
            </a:extLst>
          </p:cNvPr>
          <p:cNvSpPr/>
          <p:nvPr/>
        </p:nvSpPr>
        <p:spPr>
          <a:xfrm>
            <a:off x="-948773" y="5517910"/>
            <a:ext cx="1829600" cy="243946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25321039-89C9-4A49-B4F7-34C6048D1C12}"/>
              </a:ext>
            </a:extLst>
          </p:cNvPr>
          <p:cNvSpPr/>
          <p:nvPr/>
        </p:nvSpPr>
        <p:spPr>
          <a:xfrm>
            <a:off x="7809961" y="275773"/>
            <a:ext cx="1098928" cy="146523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5661242B-39A6-4A26-98B2-ED27FD037ED0}"/>
              </a:ext>
            </a:extLst>
          </p:cNvPr>
          <p:cNvSpPr/>
          <p:nvPr/>
        </p:nvSpPr>
        <p:spPr>
          <a:xfrm>
            <a:off x="8316416" y="2348880"/>
            <a:ext cx="646529" cy="862039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80000"/>
                </a:schemeClr>
              </a:gs>
              <a:gs pos="30000">
                <a:schemeClr val="accent3">
                  <a:lumMod val="45000"/>
                  <a:lumOff val="55000"/>
                  <a:alpha val="70000"/>
                </a:schemeClr>
              </a:gs>
              <a:gs pos="70000">
                <a:schemeClr val="accent3">
                  <a:lumMod val="45000"/>
                  <a:lumOff val="55000"/>
                  <a:alpha val="60000"/>
                </a:schemeClr>
              </a:gs>
              <a:gs pos="100000">
                <a:schemeClr val="accent3">
                  <a:lumMod val="30000"/>
                  <a:lumOff val="7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눈꽃">
            <a:extLst>
              <a:ext uri="{FF2B5EF4-FFF2-40B4-BE49-F238E27FC236}">
                <a16:creationId xmlns="" xmlns:a16="http://schemas.microsoft.com/office/drawing/2014/main" id="{1E7FB579-856D-4F35-8562-25846B41D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73225">
            <a:off x="7386349" y="4254442"/>
            <a:ext cx="967262" cy="1289682"/>
          </a:xfrm>
          <a:prstGeom prst="rect">
            <a:avLst/>
          </a:prstGeom>
        </p:spPr>
      </p:pic>
      <p:pic>
        <p:nvPicPr>
          <p:cNvPr id="18" name="그래픽 17" descr="눈꽃">
            <a:extLst>
              <a:ext uri="{FF2B5EF4-FFF2-40B4-BE49-F238E27FC236}">
                <a16:creationId xmlns="" xmlns:a16="http://schemas.microsoft.com/office/drawing/2014/main" id="{7B8FFC35-D768-4655-9049-0D30350D9B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07122">
            <a:off x="6972440" y="5590937"/>
            <a:ext cx="1527215" cy="2036286"/>
          </a:xfrm>
          <a:prstGeom prst="rect">
            <a:avLst/>
          </a:prstGeom>
        </p:spPr>
      </p:pic>
      <p:pic>
        <p:nvPicPr>
          <p:cNvPr id="19" name="그래픽 18" descr="눈꽃">
            <a:extLst>
              <a:ext uri="{FF2B5EF4-FFF2-40B4-BE49-F238E27FC236}">
                <a16:creationId xmlns="" xmlns:a16="http://schemas.microsoft.com/office/drawing/2014/main" id="{20BA4F2F-09C2-43F5-8A37-CB7EEE8719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7027">
            <a:off x="8504148" y="5126049"/>
            <a:ext cx="535934" cy="714579"/>
          </a:xfrm>
          <a:prstGeom prst="rect">
            <a:avLst/>
          </a:prstGeom>
        </p:spPr>
      </p:pic>
      <p:pic>
        <p:nvPicPr>
          <p:cNvPr id="20" name="그래픽 19" descr="눈꽃">
            <a:extLst>
              <a:ext uri="{FF2B5EF4-FFF2-40B4-BE49-F238E27FC236}">
                <a16:creationId xmlns="" xmlns:a16="http://schemas.microsoft.com/office/drawing/2014/main" id="{5D53555E-16FE-484C-BF14-C6CBFF3B3E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77027">
            <a:off x="6135" y="5605464"/>
            <a:ext cx="535934" cy="714579"/>
          </a:xfrm>
          <a:prstGeom prst="rect">
            <a:avLst/>
          </a:prstGeom>
        </p:spPr>
      </p:pic>
      <p:pic>
        <p:nvPicPr>
          <p:cNvPr id="21" name="그래픽 20" descr="눈꽃">
            <a:extLst>
              <a:ext uri="{FF2B5EF4-FFF2-40B4-BE49-F238E27FC236}">
                <a16:creationId xmlns="" xmlns:a16="http://schemas.microsoft.com/office/drawing/2014/main" id="{FFBB977D-159A-417F-B0A7-C42F9CC55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5071">
            <a:off x="346246" y="5652771"/>
            <a:ext cx="921238" cy="1228317"/>
          </a:xfrm>
          <a:prstGeom prst="rect">
            <a:avLst/>
          </a:prstGeom>
        </p:spPr>
      </p:pic>
      <p:pic>
        <p:nvPicPr>
          <p:cNvPr id="23" name="그래픽 22" descr="눈꽃">
            <a:extLst>
              <a:ext uri="{FF2B5EF4-FFF2-40B4-BE49-F238E27FC236}">
                <a16:creationId xmlns="" xmlns:a16="http://schemas.microsoft.com/office/drawing/2014/main" id="{1A7AB88B-7C99-45B0-B974-87D34A2526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6160">
            <a:off x="7459758" y="373931"/>
            <a:ext cx="772036" cy="1029381"/>
          </a:xfrm>
          <a:prstGeom prst="rect">
            <a:avLst/>
          </a:prstGeom>
        </p:spPr>
      </p:pic>
      <p:pic>
        <p:nvPicPr>
          <p:cNvPr id="24" name="그래픽 23" descr="눈꽃">
            <a:extLst>
              <a:ext uri="{FF2B5EF4-FFF2-40B4-BE49-F238E27FC236}">
                <a16:creationId xmlns="" xmlns:a16="http://schemas.microsoft.com/office/drawing/2014/main" id="{4C03BE9F-00D4-44A6-A357-9EE4A7AEB2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6160">
            <a:off x="8056053" y="2409106"/>
            <a:ext cx="527287" cy="703049"/>
          </a:xfrm>
          <a:prstGeom prst="rect">
            <a:avLst/>
          </a:prstGeom>
        </p:spPr>
      </p:pic>
      <p:grpSp>
        <p:nvGrpSpPr>
          <p:cNvPr id="3" name="그룹 31">
            <a:extLst>
              <a:ext uri="{FF2B5EF4-FFF2-40B4-BE49-F238E27FC236}">
                <a16:creationId xmlns="" xmlns:a16="http://schemas.microsoft.com/office/drawing/2014/main" id="{2F129056-7575-4E04-87E9-5726E4468B96}"/>
              </a:ext>
            </a:extLst>
          </p:cNvPr>
          <p:cNvGrpSpPr/>
          <p:nvPr/>
        </p:nvGrpSpPr>
        <p:grpSpPr>
          <a:xfrm>
            <a:off x="5724128" y="188640"/>
            <a:ext cx="1459811" cy="1946415"/>
            <a:chOff x="7222804" y="279867"/>
            <a:chExt cx="2199793" cy="2199793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84035EC4-6823-4B53-B286-B99CDF52CACF}"/>
                </a:ext>
              </a:extLst>
            </p:cNvPr>
            <p:cNvSpPr/>
            <p:nvPr/>
          </p:nvSpPr>
          <p:spPr>
            <a:xfrm>
              <a:off x="7222804" y="279867"/>
              <a:ext cx="2199793" cy="219979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30000">
                  <a:schemeClr val="accent3">
                    <a:lumMod val="45000"/>
                    <a:lumOff val="55000"/>
                    <a:alpha val="70000"/>
                  </a:schemeClr>
                </a:gs>
                <a:gs pos="70000">
                  <a:schemeClr val="accent3">
                    <a:lumMod val="45000"/>
                    <a:lumOff val="55000"/>
                    <a:alpha val="60000"/>
                  </a:schemeClr>
                </a:gs>
                <a:gs pos="100000">
                  <a:schemeClr val="accent3">
                    <a:lumMod val="30000"/>
                    <a:lumOff val="7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25">
              <a:extLst>
                <a:ext uri="{FF2B5EF4-FFF2-40B4-BE49-F238E27FC236}">
                  <a16:creationId xmlns="" xmlns:a16="http://schemas.microsoft.com/office/drawing/2014/main" id="{9E29E3B2-1D8D-4A43-B2FA-3C12656B2C07}"/>
                </a:ext>
              </a:extLst>
            </p:cNvPr>
            <p:cNvGrpSpPr/>
            <p:nvPr/>
          </p:nvGrpSpPr>
          <p:grpSpPr>
            <a:xfrm>
              <a:off x="7516919" y="889167"/>
              <a:ext cx="1198596" cy="1276517"/>
              <a:chOff x="7516918" y="889167"/>
              <a:chExt cx="1482959" cy="1579366"/>
            </a:xfrm>
          </p:grpSpPr>
          <p:pic>
            <p:nvPicPr>
              <p:cNvPr id="22" name="그래픽 21" descr="눈꽃">
                <a:extLst>
                  <a:ext uri="{FF2B5EF4-FFF2-40B4-BE49-F238E27FC236}">
                    <a16:creationId xmlns="" xmlns:a16="http://schemas.microsoft.com/office/drawing/2014/main" id="{27ED6677-658B-4F86-B1F0-E2DEAF5AF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337750">
                <a:off x="7516918" y="1151638"/>
                <a:ext cx="1316895" cy="1316895"/>
              </a:xfrm>
              <a:prstGeom prst="rect">
                <a:avLst/>
              </a:prstGeom>
            </p:spPr>
          </p:pic>
          <p:pic>
            <p:nvPicPr>
              <p:cNvPr id="25" name="그래픽 24" descr="눈꽃">
                <a:extLst>
                  <a:ext uri="{FF2B5EF4-FFF2-40B4-BE49-F238E27FC236}">
                    <a16:creationId xmlns="" xmlns:a16="http://schemas.microsoft.com/office/drawing/2014/main" id="{444D3E7D-3B7E-4FBE-8306-EEE6CB9F6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337750">
                <a:off x="8292217" y="889167"/>
                <a:ext cx="707660" cy="707660"/>
              </a:xfrm>
              <a:prstGeom prst="rect">
                <a:avLst/>
              </a:prstGeom>
            </p:spPr>
          </p:pic>
        </p:grpSp>
      </p:grpSp>
      <p:grpSp>
        <p:nvGrpSpPr>
          <p:cNvPr id="5" name="그룹 26">
            <a:extLst>
              <a:ext uri="{FF2B5EF4-FFF2-40B4-BE49-F238E27FC236}">
                <a16:creationId xmlns="" xmlns:a16="http://schemas.microsoft.com/office/drawing/2014/main" id="{12E7C44D-F35B-4D80-9332-2E97BA4C8058}"/>
              </a:ext>
            </a:extLst>
          </p:cNvPr>
          <p:cNvGrpSpPr/>
          <p:nvPr/>
        </p:nvGrpSpPr>
        <p:grpSpPr>
          <a:xfrm flipH="1">
            <a:off x="8315006" y="1072168"/>
            <a:ext cx="424439" cy="602710"/>
            <a:chOff x="7516918" y="889167"/>
            <a:chExt cx="1482959" cy="1579366"/>
          </a:xfrm>
        </p:grpSpPr>
        <p:pic>
          <p:nvPicPr>
            <p:cNvPr id="28" name="그래픽 27" descr="눈꽃">
              <a:extLst>
                <a:ext uri="{FF2B5EF4-FFF2-40B4-BE49-F238E27FC236}">
                  <a16:creationId xmlns="" xmlns:a16="http://schemas.microsoft.com/office/drawing/2014/main" id="{806268B5-C9CF-4570-ACA7-953C30E3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37750">
              <a:off x="7516918" y="1151638"/>
              <a:ext cx="1316895" cy="1316895"/>
            </a:xfrm>
            <a:prstGeom prst="rect">
              <a:avLst/>
            </a:prstGeom>
          </p:spPr>
        </p:pic>
        <p:pic>
          <p:nvPicPr>
            <p:cNvPr id="29" name="그래픽 28" descr="눈꽃">
              <a:extLst>
                <a:ext uri="{FF2B5EF4-FFF2-40B4-BE49-F238E27FC236}">
                  <a16:creationId xmlns="" xmlns:a16="http://schemas.microsoft.com/office/drawing/2014/main" id="{5D63FA84-B1F9-45B1-A74F-7A3A89E0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337750">
              <a:off x="8292217" y="889167"/>
              <a:ext cx="707660" cy="707660"/>
            </a:xfrm>
            <a:prstGeom prst="rect">
              <a:avLst/>
            </a:prstGeom>
          </p:spPr>
        </p:pic>
      </p:grpSp>
      <p:pic>
        <p:nvPicPr>
          <p:cNvPr id="30" name="그래픽 29" descr="눈꽃">
            <a:extLst>
              <a:ext uri="{FF2B5EF4-FFF2-40B4-BE49-F238E27FC236}">
                <a16:creationId xmlns="" xmlns:a16="http://schemas.microsoft.com/office/drawing/2014/main" id="{B4D62803-A268-45CC-AD44-0443B35183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18043">
            <a:off x="8606937" y="2567075"/>
            <a:ext cx="244499" cy="3259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50AE911-168F-468E-A022-CDB96348022B}"/>
              </a:ext>
            </a:extLst>
          </p:cNvPr>
          <p:cNvSpPr txBox="1"/>
          <p:nvPr/>
        </p:nvSpPr>
        <p:spPr>
          <a:xfrm>
            <a:off x="1907704" y="2385462"/>
            <a:ext cx="52405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ln w="22225">
                  <a:solidFill>
                    <a:schemeClr val="tx1"/>
                  </a:solidFill>
                </a:ln>
                <a:noFill/>
                <a:latin typeface="Century Schoolbook" panose="02040604050505020304" pitchFamily="18" charset="0"/>
              </a:rPr>
              <a:t>Thank You!</a:t>
            </a: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</a:ln>
                <a:noFill/>
                <a:latin typeface="Century Schoolbook" panose="02040604050505020304" pitchFamily="18" charset="0"/>
              </a:rPr>
              <a:t>감사합니다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5105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11560" y="620688"/>
            <a:ext cx="250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1.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 주제 선정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56920" y="2636912"/>
            <a:ext cx="39757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E-SPORTS</a:t>
            </a:r>
            <a:r>
              <a:rPr lang="ko-KR" altLang="en-US" dirty="0" smtClean="0"/>
              <a:t>에 관심이 많아짐으로서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프로게이머에 대한 인식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평판이 좋아져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좋아하는 프로게이머 정보를 검색할 수  있게끔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프로게이머 정보검색 사이트를 구현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8" name="그림 27" descr="0927_image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916832"/>
            <a:ext cx="4139952" cy="3577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707904" y="5085184"/>
            <a:ext cx="244827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팀 명단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(id = </a:t>
            </a:r>
            <a:r>
              <a:rPr lang="en-US" altLang="ko-KR" dirty="0" err="1" smtClean="0"/>
              <a:t>teamName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9592" y="3429000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(id = main)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084168" y="2492896"/>
            <a:ext cx="1800200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팀 선수 프로필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(id = </a:t>
            </a:r>
            <a:r>
              <a:rPr lang="en-US" altLang="ko-KR" dirty="0" err="1" smtClean="0"/>
              <a:t>proFile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1" name="꺾인 연결선 10"/>
          <p:cNvCxnSpPr>
            <a:stCxn id="9" idx="4"/>
            <a:endCxn id="4" idx="0"/>
          </p:cNvCxnSpPr>
          <p:nvPr/>
        </p:nvCxnSpPr>
        <p:spPr>
          <a:xfrm rot="5400000">
            <a:off x="1709682" y="2798930"/>
            <a:ext cx="648072" cy="612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547664" y="1988840"/>
            <a:ext cx="1584176" cy="792088"/>
          </a:xfrm>
          <a:prstGeom prst="ellipse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</a:rPr>
              <a:t>검색기능</a:t>
            </a:r>
            <a:endParaRPr lang="en-US" altLang="ko-KR" sz="16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ysClr val="windowText" lastClr="000000"/>
                </a:solidFill>
              </a:rPr>
              <a:t>추가</a:t>
            </a:r>
            <a:endParaRPr lang="ko-KR" altLang="en-US" sz="16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직선 화살표 연결선 22"/>
          <p:cNvCxnSpPr>
            <a:stCxn id="4" idx="2"/>
            <a:endCxn id="7" idx="1"/>
          </p:cNvCxnSpPr>
          <p:nvPr/>
        </p:nvCxnSpPr>
        <p:spPr>
          <a:xfrm>
            <a:off x="1727684" y="4365104"/>
            <a:ext cx="1980220" cy="12601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3"/>
            <a:endCxn id="8" idx="2"/>
          </p:cNvCxnSpPr>
          <p:nvPr/>
        </p:nvCxnSpPr>
        <p:spPr>
          <a:xfrm flipV="1">
            <a:off x="6156176" y="3429000"/>
            <a:ext cx="828092" cy="2196244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1"/>
            <a:endCxn id="4" idx="3"/>
          </p:cNvCxnSpPr>
          <p:nvPr/>
        </p:nvCxnSpPr>
        <p:spPr>
          <a:xfrm flipH="1">
            <a:off x="2555776" y="2960948"/>
            <a:ext cx="3528392" cy="936104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1560" y="620688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2.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사이트 구조도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39552" y="1628800"/>
            <a:ext cx="7848872" cy="4032448"/>
            <a:chOff x="539552" y="1268760"/>
            <a:chExt cx="7848872" cy="4320480"/>
          </a:xfrm>
        </p:grpSpPr>
        <p:sp>
          <p:nvSpPr>
            <p:cNvPr id="5" name="직사각형 4"/>
            <p:cNvSpPr/>
            <p:nvPr/>
          </p:nvSpPr>
          <p:spPr>
            <a:xfrm>
              <a:off x="539552" y="1268760"/>
              <a:ext cx="7848872" cy="432048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15616" y="1960964"/>
              <a:ext cx="6192688" cy="118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윤보선 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– </a:t>
              </a:r>
              <a:r>
                <a:rPr lang="ko-KR" altLang="en-US" sz="2400" dirty="0" err="1" smtClean="0">
                  <a:solidFill>
                    <a:schemeClr val="bg1"/>
                  </a:solidFill>
                </a:rPr>
                <a:t>메인화면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 err="1" smtClean="0">
                  <a:solidFill>
                    <a:schemeClr val="bg1"/>
                  </a:solidFill>
                </a:rPr>
                <a:t>팀리스트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선수프로필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	</a:t>
              </a:r>
              <a:r>
                <a:rPr lang="ko-KR" altLang="en-US" sz="2400" dirty="0" err="1" smtClean="0">
                  <a:solidFill>
                    <a:schemeClr val="bg1"/>
                  </a:solidFill>
                </a:rPr>
                <a:t>선수명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 검색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스크립트구문</a:t>
              </a:r>
            </a:p>
            <a:p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15616" y="3789040"/>
              <a:ext cx="46762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1"/>
                  </a:solidFill>
                </a:rPr>
                <a:t>이종석 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– 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이미지 수정 및 제작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,PPT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제작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	 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자유게시판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로그인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,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회원가입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r>
                <a:rPr lang="en-US" altLang="ko-KR" sz="2400" dirty="0" smtClean="0">
                  <a:solidFill>
                    <a:schemeClr val="bg1"/>
                  </a:solidFill>
                </a:rPr>
                <a:t>	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 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1560" y="476672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3.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프로젝트 역할 분담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메인화면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512168"/>
            <a:ext cx="4392488" cy="4005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46" y="3356992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8190" y="44371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7984" y="31409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560" y="620688"/>
            <a:ext cx="4073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4-1.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화면 구성</a:t>
            </a:r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(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초본</a:t>
            </a:r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96136" y="1196752"/>
            <a:ext cx="2664296" cy="4320480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1.</a:t>
            </a:r>
            <a:r>
              <a:rPr lang="ko-KR" altLang="en-US" b="1" dirty="0" smtClean="0">
                <a:solidFill>
                  <a:schemeClr val="bg1"/>
                </a:solidFill>
              </a:rPr>
              <a:t>메뉴를 이용한 검색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</a:rPr>
              <a:t>이미지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링크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</a:rPr>
              <a:t>를 통한 검색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</a:rPr>
              <a:t>타이핑을 이용한 검색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메인화면.png"/>
          <p:cNvPicPr>
            <a:picLocks noChangeAspect="1"/>
          </p:cNvPicPr>
          <p:nvPr/>
        </p:nvPicPr>
        <p:blipFill>
          <a:blip r:embed="rId2" cstate="print"/>
          <a:srcRect b="10747"/>
          <a:stretch>
            <a:fillRect/>
          </a:stretch>
        </p:blipFill>
        <p:spPr>
          <a:xfrm>
            <a:off x="395536" y="1124744"/>
            <a:ext cx="5544616" cy="50405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40152" y="1700808"/>
            <a:ext cx="2664296" cy="3888432"/>
          </a:xfrm>
          <a:prstGeom prst="rect">
            <a:avLst/>
          </a:prstGeom>
          <a:solidFill>
            <a:schemeClr val="tx1">
              <a:alpha val="5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 smtClean="0">
                <a:solidFill>
                  <a:schemeClr val="bg1"/>
                </a:solidFill>
              </a:rPr>
              <a:t>왼쪽 사이드 메뉴에서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ko-KR" altLang="en-US" sz="1400" dirty="0" smtClean="0">
                <a:solidFill>
                  <a:schemeClr val="bg1"/>
                </a:solidFill>
              </a:rPr>
              <a:t>보고 싶은 팀 선택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en-US" altLang="ko-KR" sz="1400" dirty="0" smtClean="0">
                <a:solidFill>
                  <a:schemeClr val="bg1"/>
                </a:solidFill>
              </a:rPr>
              <a:t>2. BODY</a:t>
            </a:r>
            <a:r>
              <a:rPr lang="ko-KR" altLang="en-US" sz="1400" dirty="0" smtClean="0">
                <a:solidFill>
                  <a:schemeClr val="bg1"/>
                </a:solidFill>
              </a:rPr>
              <a:t>부분에서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이미지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ko-KR" altLang="en-US" sz="1400" dirty="0" smtClean="0">
                <a:solidFill>
                  <a:schemeClr val="bg1"/>
                </a:solidFill>
              </a:rPr>
              <a:t>선택으로 보고 싶은 팀 선택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en-US" altLang="ko-KR" sz="1400" dirty="0" smtClean="0">
                <a:solidFill>
                  <a:schemeClr val="bg1"/>
                </a:solidFill>
              </a:rPr>
              <a:t>3. </a:t>
            </a:r>
            <a:r>
              <a:rPr lang="ko-KR" altLang="en-US" sz="1400" dirty="0" smtClean="0">
                <a:solidFill>
                  <a:schemeClr val="bg1"/>
                </a:solidFill>
              </a:rPr>
              <a:t>팀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 타이핑을 통한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ko-KR" altLang="en-US" sz="1400" dirty="0" smtClean="0">
                <a:solidFill>
                  <a:schemeClr val="bg1"/>
                </a:solidFill>
              </a:rPr>
              <a:t>검색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en-US" altLang="ko-KR" sz="1400" dirty="0" smtClean="0">
                <a:solidFill>
                  <a:schemeClr val="bg1"/>
                </a:solidFill>
              </a:rPr>
              <a:t>4. </a:t>
            </a:r>
            <a:r>
              <a:rPr lang="ko-KR" altLang="en-US" sz="1400" dirty="0" smtClean="0">
                <a:solidFill>
                  <a:schemeClr val="bg1"/>
                </a:solidFill>
              </a:rPr>
              <a:t>로그인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회원가입 클릭 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r>
              <a:rPr lang="ko-KR" altLang="en-US" sz="1400" dirty="0" smtClean="0">
                <a:solidFill>
                  <a:schemeClr val="bg1"/>
                </a:solidFill>
              </a:rPr>
              <a:t>화면 전환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342900" indent="-342900"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42930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②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17728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③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10527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④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55776" y="3933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②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로그인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4046365"/>
            <a:ext cx="2304256" cy="2695003"/>
          </a:xfrm>
          <a:prstGeom prst="rect">
            <a:avLst/>
          </a:prstGeom>
        </p:spPr>
      </p:pic>
      <p:pic>
        <p:nvPicPr>
          <p:cNvPr id="10" name="그림 9" descr="회원가입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1340768"/>
            <a:ext cx="3967166" cy="2664296"/>
          </a:xfrm>
          <a:prstGeom prst="rect">
            <a:avLst/>
          </a:prstGeom>
        </p:spPr>
      </p:pic>
      <p:pic>
        <p:nvPicPr>
          <p:cNvPr id="11" name="그림 10" descr="회원가입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4005064"/>
            <a:ext cx="3960440" cy="2693681"/>
          </a:xfrm>
          <a:prstGeom prst="rect">
            <a:avLst/>
          </a:prstGeom>
        </p:spPr>
      </p:pic>
      <p:pic>
        <p:nvPicPr>
          <p:cNvPr id="8" name="그림 7" descr="로그인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92" y="1340768"/>
            <a:ext cx="2324176" cy="2715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476672"/>
            <a:ext cx="4104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4-2.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로그인</a:t>
            </a:r>
            <a:r>
              <a:rPr lang="en-US" altLang="ko-KR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, </a:t>
            </a:r>
            <a:r>
              <a:rPr lang="ko-KR" altLang="en-US" sz="4000" b="1" dirty="0" smtClean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Ebrima" pitchFamily="2" charset="0"/>
                <a:cs typeface="Ebrima" pitchFamily="2" charset="0"/>
              </a:rPr>
              <a:t>회원가입</a:t>
            </a:r>
            <a:endParaRPr lang="en-US" altLang="ko-KR" sz="4000" b="1" dirty="0" smtClean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Ebrima" pitchFamily="2" charset="0"/>
              <a:cs typeface="Ebrim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로그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404664"/>
            <a:ext cx="7506829" cy="28083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717032"/>
            <a:ext cx="20383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635896" y="3573016"/>
            <a:ext cx="3672408" cy="2952328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커서가 어느 부분에 있는지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파악하기 쉽게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사이트의 모든 버튼에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마우스커서를 올릴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배경색이 바뀌며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위아래 선이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그어지는 효과를 적용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11" name="직선 화살표 연결선 10"/>
          <p:cNvCxnSpPr>
            <a:stCxn id="5" idx="1"/>
          </p:cNvCxnSpPr>
          <p:nvPr/>
        </p:nvCxnSpPr>
        <p:spPr>
          <a:xfrm flipH="1" flipV="1">
            <a:off x="2627784" y="4005064"/>
            <a:ext cx="1008112" cy="104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순차적 액세스 저장소 15"/>
          <p:cNvSpPr/>
          <p:nvPr/>
        </p:nvSpPr>
        <p:spPr>
          <a:xfrm>
            <a:off x="683568" y="2132856"/>
            <a:ext cx="1944216" cy="1008112"/>
          </a:xfrm>
          <a:prstGeom prst="flowChartMagneticTape">
            <a:avLst/>
          </a:prstGeom>
          <a:solidFill>
            <a:schemeClr val="accent2"/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Modal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비밀번호 일치 불일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501008"/>
            <a:ext cx="3296603" cy="2909457"/>
          </a:xfrm>
          <a:prstGeom prst="rect">
            <a:avLst/>
          </a:prstGeom>
        </p:spPr>
      </p:pic>
      <p:pic>
        <p:nvPicPr>
          <p:cNvPr id="3" name="그림 2" descr="회원가입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6" y="260648"/>
            <a:ext cx="6840760" cy="29523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211960" y="3573016"/>
            <a:ext cx="3456384" cy="2952328"/>
          </a:xfrm>
          <a:prstGeom prst="rect">
            <a:avLst/>
          </a:prstGeom>
          <a:solidFill>
            <a:schemeClr val="tx1">
              <a:alpha val="68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회원가입 도중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비밀번호와 비밀번호 확인이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일치할 경우와 불일치할 경우에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확인 메시지 또는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경고 메시지를 표기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2987824" y="4005064"/>
            <a:ext cx="1224136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507</TotalTime>
  <Words>318</Words>
  <Application>Microsoft Office PowerPoint</Application>
  <PresentationFormat>화면 슬라이드 쇼(4:3)</PresentationFormat>
  <Paragraphs>116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오렌지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</dc:title>
  <dc:creator>USER</dc:creator>
  <cp:lastModifiedBy>USER</cp:lastModifiedBy>
  <cp:revision>71</cp:revision>
  <dcterms:created xsi:type="dcterms:W3CDTF">2019-07-03T06:51:26Z</dcterms:created>
  <dcterms:modified xsi:type="dcterms:W3CDTF">2019-08-09T05:27:32Z</dcterms:modified>
</cp:coreProperties>
</file>